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7B87D6F-8187-4EBB-9213-8069B5D8143D}" type="datetimeFigureOut">
              <a:rPr lang="en-US" smtClean="0"/>
              <a:t>9/14/2016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DC0AD8F-EA31-42C4-BD8A-C56A495C77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B87D6F-8187-4EBB-9213-8069B5D8143D}" type="datetimeFigureOut">
              <a:rPr lang="en-US" smtClean="0"/>
              <a:t>9/14/2016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C0AD8F-EA31-42C4-BD8A-C56A495C77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B87D6F-8187-4EBB-9213-8069B5D8143D}" type="datetimeFigureOut">
              <a:rPr lang="en-US" smtClean="0"/>
              <a:t>9/14/2016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C0AD8F-EA31-42C4-BD8A-C56A495C77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B87D6F-8187-4EBB-9213-8069B5D8143D}" type="datetimeFigureOut">
              <a:rPr lang="en-US" smtClean="0"/>
              <a:t>9/14/2016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C0AD8F-EA31-42C4-BD8A-C56A495C774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B87D6F-8187-4EBB-9213-8069B5D8143D}" type="datetimeFigureOut">
              <a:rPr lang="en-US" smtClean="0"/>
              <a:t>9/14/2016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C0AD8F-EA31-42C4-BD8A-C56A495C774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B87D6F-8187-4EBB-9213-8069B5D8143D}" type="datetimeFigureOut">
              <a:rPr lang="en-US" smtClean="0"/>
              <a:t>9/14/2016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C0AD8F-EA31-42C4-BD8A-C56A495C774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B87D6F-8187-4EBB-9213-8069B5D8143D}" type="datetimeFigureOut">
              <a:rPr lang="en-US" smtClean="0"/>
              <a:t>9/14/2016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DC0AD8F-EA31-42C4-BD8A-C56A495C774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7B87D6F-8187-4EBB-9213-8069B5D8143D}" type="datetimeFigureOut">
              <a:rPr lang="en-US" smtClean="0"/>
              <a:t>9/14/2016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DC0AD8F-EA31-42C4-BD8A-C56A495C774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7B87D6F-8187-4EBB-9213-8069B5D8143D}" type="datetimeFigureOut">
              <a:rPr lang="en-US" smtClean="0"/>
              <a:t>9/14/2016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DC0AD8F-EA31-42C4-BD8A-C56A495C77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7B87D6F-8187-4EBB-9213-8069B5D8143D}" type="datetimeFigureOut">
              <a:rPr lang="en-US" smtClean="0"/>
              <a:t>9/14/2016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C0AD8F-EA31-42C4-BD8A-C56A495C774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7B87D6F-8187-4EBB-9213-8069B5D8143D}" type="datetimeFigureOut">
              <a:rPr lang="en-US" smtClean="0"/>
              <a:t>9/14/2016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DC0AD8F-EA31-42C4-BD8A-C56A495C774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B87D6F-8187-4EBB-9213-8069B5D8143D}" type="datetimeFigureOut">
              <a:rPr lang="en-US" smtClean="0"/>
              <a:t>9/14/2016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C0AD8F-EA31-42C4-BD8A-C56A495C77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Tips for Writing Your College </a:t>
            </a:r>
            <a:r>
              <a:rPr lang="en-US" smtClean="0"/>
              <a:t>Application Essay</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340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colleges look for?</a:t>
            </a:r>
          </a:p>
        </p:txBody>
      </p:sp>
      <p:sp>
        <p:nvSpPr>
          <p:cNvPr id="3" name="Content Placeholder 2"/>
          <p:cNvSpPr>
            <a:spLocks noGrp="1"/>
          </p:cNvSpPr>
          <p:nvPr>
            <p:ph idx="1"/>
          </p:nvPr>
        </p:nvSpPr>
        <p:spPr>
          <a:xfrm>
            <a:off x="762000" y="1600200"/>
            <a:ext cx="7391400" cy="3976743"/>
          </a:xfrm>
        </p:spPr>
        <p:txBody>
          <a:bodyPr>
            <a:normAutofit fontScale="62500" lnSpcReduction="20000"/>
          </a:bodyPr>
          <a:lstStyle/>
          <a:p>
            <a:r>
              <a:rPr lang="en-US" dirty="0"/>
              <a:t>A better understanding of your background, which could help put the rest of the application in context. </a:t>
            </a:r>
          </a:p>
          <a:p>
            <a:r>
              <a:rPr lang="en-US" dirty="0"/>
              <a:t>An understanding of why certain experiences or people have been so important to you, and thus something about what you value. </a:t>
            </a:r>
          </a:p>
          <a:p>
            <a:r>
              <a:rPr lang="en-US" dirty="0"/>
              <a:t>A sense of an intellectual bent, a playful mind, or a sense of humor. </a:t>
            </a:r>
          </a:p>
          <a:p>
            <a:r>
              <a:rPr lang="en-US" dirty="0"/>
              <a:t>A sense of your commitment to the things that most interest you and of how those interests developed. </a:t>
            </a:r>
          </a:p>
          <a:p>
            <a:r>
              <a:rPr lang="en-US" dirty="0"/>
              <a:t>A sense of the way you interact with others and/or are perceived by them. </a:t>
            </a:r>
          </a:p>
          <a:p>
            <a:r>
              <a:rPr lang="en-US" dirty="0"/>
              <a:t>An understanding of a special talent you would bring to the college or a special quality you might add to a residential community. </a:t>
            </a:r>
          </a:p>
          <a:p>
            <a:r>
              <a:rPr lang="en-US" dirty="0"/>
              <a:t>A good, and realistic, sense of the flesh-and-blood person behind the paper.</a:t>
            </a:r>
          </a:p>
        </p:txBody>
      </p:sp>
    </p:spTree>
    <p:extLst>
      <p:ext uri="{BB962C8B-B14F-4D97-AF65-F5344CB8AC3E}">
        <p14:creationId xmlns:p14="http://schemas.microsoft.com/office/powerpoint/2010/main" val="2567105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normAutofit/>
          </a:bodyPr>
          <a:lstStyle/>
          <a:p>
            <a:r>
              <a:rPr lang="en-US" dirty="0"/>
              <a:t>Consider your prompt</a:t>
            </a:r>
          </a:p>
          <a:p>
            <a:pPr lvl="1"/>
            <a:r>
              <a:rPr lang="en-US" dirty="0"/>
              <a:t>What is it asking you to reveal?</a:t>
            </a:r>
          </a:p>
          <a:p>
            <a:pPr lvl="1"/>
            <a:r>
              <a:rPr lang="en-US" dirty="0"/>
              <a:t>What would be impactful for the reader to know?</a:t>
            </a:r>
          </a:p>
          <a:p>
            <a:r>
              <a:rPr lang="en-US" dirty="0"/>
              <a:t>KEEP IT PERSONAL</a:t>
            </a:r>
          </a:p>
          <a:p>
            <a:pPr lvl="1"/>
            <a:r>
              <a:rPr lang="en-US" dirty="0"/>
              <a:t>It’s about you, not just your experiences, family, opinions, etc.</a:t>
            </a:r>
          </a:p>
          <a:p>
            <a:r>
              <a:rPr lang="en-US" dirty="0"/>
              <a:t>Give application</a:t>
            </a:r>
          </a:p>
          <a:p>
            <a:pPr lvl="1"/>
            <a:r>
              <a:rPr lang="en-US" dirty="0"/>
              <a:t>How have you demonstrated these traits/learning?</a:t>
            </a:r>
          </a:p>
          <a:p>
            <a:pPr lvl="1"/>
            <a:endParaRPr lang="en-US" dirty="0"/>
          </a:p>
        </p:txBody>
      </p:sp>
    </p:spTree>
    <p:extLst>
      <p:ext uri="{BB962C8B-B14F-4D97-AF65-F5344CB8AC3E}">
        <p14:creationId xmlns:p14="http://schemas.microsoft.com/office/powerpoint/2010/main" val="29391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Hook</a:t>
            </a:r>
          </a:p>
        </p:txBody>
      </p:sp>
      <p:sp>
        <p:nvSpPr>
          <p:cNvPr id="3" name="Content Placeholder 2"/>
          <p:cNvSpPr>
            <a:spLocks noGrp="1"/>
          </p:cNvSpPr>
          <p:nvPr>
            <p:ph idx="1"/>
          </p:nvPr>
        </p:nvSpPr>
        <p:spPr/>
        <p:txBody>
          <a:bodyPr/>
          <a:lstStyle/>
          <a:p>
            <a:r>
              <a:rPr lang="en-US" dirty="0"/>
              <a:t>Consider how you are drawing your reader in</a:t>
            </a:r>
          </a:p>
          <a:p>
            <a:r>
              <a:rPr lang="en-US" dirty="0"/>
              <a:t>The admissions officers may or may not even continue reading if your first few lines are weak</a:t>
            </a:r>
          </a:p>
          <a:p>
            <a:pPr lvl="1"/>
            <a:r>
              <a:rPr lang="en-US" dirty="0"/>
              <a:t>They read a lot of these, and </a:t>
            </a:r>
            <a:r>
              <a:rPr lang="en-US" i="1" dirty="0" err="1"/>
              <a:t>ain’t</a:t>
            </a:r>
            <a:r>
              <a:rPr lang="en-US" i="1" dirty="0"/>
              <a:t> nobody got time to read crappy essays</a:t>
            </a:r>
          </a:p>
          <a:p>
            <a:pPr lvl="2"/>
            <a:r>
              <a:rPr lang="en-US" dirty="0"/>
              <a:t>Except English teachers </a:t>
            </a:r>
            <a:r>
              <a:rPr lang="en-US" sz="1600" dirty="0"/>
              <a:t>(not really)</a:t>
            </a:r>
          </a:p>
          <a:p>
            <a:r>
              <a:rPr lang="en-US" dirty="0"/>
              <a:t>Consider the following options when crafting your intro sentence(s):</a:t>
            </a:r>
          </a:p>
        </p:txBody>
      </p:sp>
    </p:spTree>
    <p:extLst>
      <p:ext uri="{BB962C8B-B14F-4D97-AF65-F5344CB8AC3E}">
        <p14:creationId xmlns:p14="http://schemas.microsoft.com/office/powerpoint/2010/main" val="1441374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Hook</a:t>
            </a:r>
          </a:p>
        </p:txBody>
      </p:sp>
      <p:sp>
        <p:nvSpPr>
          <p:cNvPr id="3" name="Content Placeholder 2"/>
          <p:cNvSpPr>
            <a:spLocks noGrp="1"/>
          </p:cNvSpPr>
          <p:nvPr>
            <p:ph idx="1"/>
          </p:nvPr>
        </p:nvSpPr>
        <p:spPr>
          <a:xfrm>
            <a:off x="1066800" y="1752600"/>
            <a:ext cx="6592645" cy="3970469"/>
          </a:xfrm>
        </p:spPr>
        <p:txBody>
          <a:bodyPr>
            <a:noAutofit/>
          </a:bodyPr>
          <a:lstStyle/>
          <a:p>
            <a:r>
              <a:rPr lang="en-US" sz="1800" b="1" dirty="0"/>
              <a:t>Question: </a:t>
            </a:r>
            <a:r>
              <a:rPr lang="en-US" sz="1800" dirty="0"/>
              <a:t>“When was the last time you went without a meal?”</a:t>
            </a:r>
          </a:p>
          <a:p>
            <a:r>
              <a:rPr lang="en-US" sz="1800" b="1" dirty="0"/>
              <a:t>Quotation: </a:t>
            </a:r>
            <a:r>
              <a:rPr lang="en-US" sz="1800" dirty="0"/>
              <a:t>(from someone famous or from someone significant in your life) “</a:t>
            </a:r>
            <a:r>
              <a:rPr lang="en-US" sz="1800" i="1" dirty="0"/>
              <a:t>Be careful </a:t>
            </a:r>
            <a:r>
              <a:rPr lang="en-US" sz="1800" dirty="0"/>
              <a:t>were the last words my father said to me each time I left the house.”</a:t>
            </a:r>
          </a:p>
          <a:p>
            <a:r>
              <a:rPr lang="en-US" sz="1800" b="1" dirty="0"/>
              <a:t>Strong statement </a:t>
            </a:r>
            <a:r>
              <a:rPr lang="en-US" sz="1800" dirty="0"/>
              <a:t>(that your essay will either support or dispute) “If you eat enough cabbage, you’ll never get cancer.”</a:t>
            </a:r>
          </a:p>
          <a:p>
            <a:r>
              <a:rPr lang="en-US" sz="1800" b="1" dirty="0"/>
              <a:t>Metaphor</a:t>
            </a:r>
            <a:r>
              <a:rPr lang="en-US" sz="1800" dirty="0"/>
              <a:t>: “The starlings in my back garden are the small boys in the playground, impressing  each other with their new-found swear words. The crows all belong to the same biker gang. You need to know their secret sign to join their club.”</a:t>
            </a:r>
          </a:p>
          <a:p>
            <a:r>
              <a:rPr lang="en-US" sz="1800" b="1" dirty="0"/>
              <a:t>Description </a:t>
            </a:r>
            <a:r>
              <a:rPr lang="en-US" sz="1800" dirty="0"/>
              <a:t>(of a person or setting): “Michael once mowed the lawns around Municipal Hall wearing a frilly apron, high heels, and nylons, with a pink tutu.”</a:t>
            </a:r>
          </a:p>
        </p:txBody>
      </p:sp>
    </p:spTree>
    <p:extLst>
      <p:ext uri="{BB962C8B-B14F-4D97-AF65-F5344CB8AC3E}">
        <p14:creationId xmlns:p14="http://schemas.microsoft.com/office/powerpoint/2010/main" val="2632357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t>
            </a:r>
          </a:p>
        </p:txBody>
      </p:sp>
      <p:sp>
        <p:nvSpPr>
          <p:cNvPr id="3" name="Content Placeholder 2"/>
          <p:cNvSpPr>
            <a:spLocks noGrp="1"/>
          </p:cNvSpPr>
          <p:nvPr>
            <p:ph idx="1"/>
          </p:nvPr>
        </p:nvSpPr>
        <p:spPr/>
        <p:txBody>
          <a:bodyPr/>
          <a:lstStyle/>
          <a:p>
            <a:r>
              <a:rPr lang="en-US" dirty="0"/>
              <a:t>Have paragraphs</a:t>
            </a:r>
          </a:p>
          <a:p>
            <a:pPr lvl="1"/>
            <a:r>
              <a:rPr lang="en-US" dirty="0"/>
              <a:t>No really</a:t>
            </a:r>
          </a:p>
          <a:p>
            <a:r>
              <a:rPr lang="en-US" dirty="0"/>
              <a:t>Consider how you present events, people, or ideas and weave them into your essay</a:t>
            </a:r>
          </a:p>
          <a:p>
            <a:r>
              <a:rPr lang="en-US" dirty="0"/>
              <a:t>Give a promise, some background, reflection, and application.</a:t>
            </a:r>
          </a:p>
          <a:p>
            <a:r>
              <a:rPr lang="en-US" dirty="0"/>
              <a:t>Then conclude with outlook, or final reflection as you “move forward”</a:t>
            </a:r>
          </a:p>
        </p:txBody>
      </p:sp>
    </p:spTree>
    <p:extLst>
      <p:ext uri="{BB962C8B-B14F-4D97-AF65-F5344CB8AC3E}">
        <p14:creationId xmlns:p14="http://schemas.microsoft.com/office/powerpoint/2010/main" val="3018472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Add Appeals</a:t>
            </a:r>
          </a:p>
        </p:txBody>
      </p:sp>
      <p:sp>
        <p:nvSpPr>
          <p:cNvPr id="3" name="Content Placeholder 2"/>
          <p:cNvSpPr>
            <a:spLocks noGrp="1"/>
          </p:cNvSpPr>
          <p:nvPr>
            <p:ph idx="1"/>
          </p:nvPr>
        </p:nvSpPr>
        <p:spPr>
          <a:xfrm>
            <a:off x="1066800" y="1752600"/>
            <a:ext cx="7010400" cy="4343400"/>
          </a:xfrm>
        </p:spPr>
        <p:txBody>
          <a:bodyPr>
            <a:noAutofit/>
          </a:bodyPr>
          <a:lstStyle/>
          <a:p>
            <a:r>
              <a:rPr lang="en-US" sz="2000" dirty="0"/>
              <a:t>1. Be sure your essay is about something you care strongly enough about to elaborate and wax eloquent or passionate about it. Readers want to know what you know, feel what you feel, and understand exactly where you’re coming from.</a:t>
            </a:r>
          </a:p>
          <a:p>
            <a:endParaRPr lang="en-US" sz="2000" dirty="0"/>
          </a:p>
          <a:p>
            <a:r>
              <a:rPr lang="en-US" sz="2000" dirty="0"/>
              <a:t>2. While the idea for the essay must be personal, make the frame big enough to allow your reader to find parallels between your experience and theirs. Give readers the opportunity to say, “Ah! Yes, I’ve never been there or done that, but I can relate to what the author is talking about.” Even if readers have not been on a mission trip to Africa, the effective writer must draw in an audience to show a more universal implication of a very personal experience or belief.</a:t>
            </a:r>
          </a:p>
        </p:txBody>
      </p:sp>
    </p:spTree>
    <p:extLst>
      <p:ext uri="{BB962C8B-B14F-4D97-AF65-F5344CB8AC3E}">
        <p14:creationId xmlns:p14="http://schemas.microsoft.com/office/powerpoint/2010/main" val="2907855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Add Appeals</a:t>
            </a:r>
          </a:p>
        </p:txBody>
      </p:sp>
      <p:sp>
        <p:nvSpPr>
          <p:cNvPr id="3" name="Content Placeholder 2"/>
          <p:cNvSpPr>
            <a:spLocks noGrp="1"/>
          </p:cNvSpPr>
          <p:nvPr>
            <p:ph idx="1"/>
          </p:nvPr>
        </p:nvSpPr>
        <p:spPr>
          <a:xfrm>
            <a:off x="1143000" y="1828800"/>
            <a:ext cx="6965244" cy="4114800"/>
          </a:xfrm>
        </p:spPr>
        <p:txBody>
          <a:bodyPr>
            <a:normAutofit fontScale="62500" lnSpcReduction="20000"/>
          </a:bodyPr>
          <a:lstStyle/>
          <a:p>
            <a:r>
              <a:rPr lang="en-US" dirty="0"/>
              <a:t>3. If you are writing about a small personal occurrence, put your idea in a context that gives the reader insight to both the small moment and the wider perspective. Think of your essay as a camera lens. You might start by describing a fine detail (a specific moment in the narrative), then opens up the lens to take in the wide view (the general/global backdrop), then close the piece by narrowing back to the fine detail.</a:t>
            </a:r>
          </a:p>
          <a:p>
            <a:endParaRPr lang="en-US" dirty="0"/>
          </a:p>
          <a:p>
            <a:r>
              <a:rPr lang="en-US" dirty="0"/>
              <a:t>4. Use details to draw the reader in. Be specific and avoid using abstract expressions and phrases such as “the best day of my life” or “I’d never known greater grief” to describe emotions of love or loss. Make the emotions real and immediate by noting specifics and details that draw the reader into your experience.</a:t>
            </a:r>
          </a:p>
          <a:p>
            <a:endParaRPr lang="en-US" dirty="0"/>
          </a:p>
          <a:p>
            <a:r>
              <a:rPr lang="en-US" dirty="0"/>
              <a:t>5. Employ all the senses to convey your ideas to the reader: sight, sound, taste, touch, and hearing.</a:t>
            </a:r>
          </a:p>
          <a:p>
            <a:endParaRPr lang="en-US" dirty="0"/>
          </a:p>
        </p:txBody>
      </p:sp>
    </p:spTree>
    <p:extLst>
      <p:ext uri="{BB962C8B-B14F-4D97-AF65-F5344CB8AC3E}">
        <p14:creationId xmlns:p14="http://schemas.microsoft.com/office/powerpoint/2010/main" val="503999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1278468" y="1905000"/>
            <a:ext cx="6781800" cy="3824343"/>
          </a:xfrm>
        </p:spPr>
        <p:txBody>
          <a:bodyPr>
            <a:normAutofit fontScale="77500" lnSpcReduction="20000"/>
          </a:bodyPr>
          <a:lstStyle/>
          <a:p>
            <a:r>
              <a:rPr lang="en-US" dirty="0"/>
              <a:t>Your conclusion may directly address the reader.</a:t>
            </a:r>
          </a:p>
          <a:p>
            <a:pPr lvl="1"/>
            <a:r>
              <a:rPr lang="en-US" dirty="0"/>
              <a:t>This is a personal essay after all.</a:t>
            </a:r>
          </a:p>
          <a:p>
            <a:r>
              <a:rPr lang="en-US" dirty="0"/>
              <a:t>This is the final impression they will have of you </a:t>
            </a:r>
          </a:p>
          <a:p>
            <a:r>
              <a:rPr lang="en-US" dirty="0"/>
              <a:t>Don’t discount the possibility that the reader skips content to your conclusion.</a:t>
            </a:r>
          </a:p>
          <a:p>
            <a:r>
              <a:rPr lang="en-US" dirty="0"/>
              <a:t>Consider:</a:t>
            </a:r>
          </a:p>
          <a:p>
            <a:pPr lvl="1"/>
            <a:r>
              <a:rPr lang="en-US" dirty="0"/>
              <a:t>Circle back to beginning statements?</a:t>
            </a:r>
          </a:p>
          <a:p>
            <a:pPr lvl="1"/>
            <a:r>
              <a:rPr lang="en-US" dirty="0"/>
              <a:t>Global context?</a:t>
            </a:r>
          </a:p>
          <a:p>
            <a:pPr lvl="1"/>
            <a:r>
              <a:rPr lang="en-US" dirty="0"/>
              <a:t>Quote?</a:t>
            </a:r>
          </a:p>
          <a:p>
            <a:pPr lvl="1"/>
            <a:r>
              <a:rPr lang="en-US" dirty="0"/>
              <a:t>Strong statement of growth, implications, etc.</a:t>
            </a:r>
          </a:p>
          <a:p>
            <a:pPr lvl="1"/>
            <a:r>
              <a:rPr lang="en-US" dirty="0"/>
              <a:t>Give them food for thought/perspective on your character</a:t>
            </a:r>
          </a:p>
          <a:p>
            <a:pPr lvl="1"/>
            <a:endParaRPr lang="en-US" dirty="0"/>
          </a:p>
        </p:txBody>
      </p:sp>
    </p:spTree>
    <p:extLst>
      <p:ext uri="{BB962C8B-B14F-4D97-AF65-F5344CB8AC3E}">
        <p14:creationId xmlns:p14="http://schemas.microsoft.com/office/powerpoint/2010/main" val="3617613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TotalTime>
  <Words>846</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Tips for Writing Your College Application Essay</vt:lpstr>
      <vt:lpstr>What do colleges look for?</vt:lpstr>
      <vt:lpstr>Purpose</vt:lpstr>
      <vt:lpstr>Hook</vt:lpstr>
      <vt:lpstr>Hook</vt:lpstr>
      <vt:lpstr>Organization</vt:lpstr>
      <vt:lpstr>To Add Appeals</vt:lpstr>
      <vt:lpstr>To Add Appeals</vt:lpstr>
      <vt:lpstr>Conclusion</vt:lpstr>
    </vt:vector>
  </TitlesOfParts>
  <Company>Jeffco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Writing Your College Application Essay</dc:title>
  <dc:creator>User</dc:creator>
  <cp:lastModifiedBy>User</cp:lastModifiedBy>
  <cp:revision>1</cp:revision>
  <dcterms:created xsi:type="dcterms:W3CDTF">2016-09-14T21:06:35Z</dcterms:created>
  <dcterms:modified xsi:type="dcterms:W3CDTF">2016-09-14T21:08:27Z</dcterms:modified>
</cp:coreProperties>
</file>